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1"/>
  </p:handoutMasterIdLst>
  <p:sldIdLst>
    <p:sldId id="257" r:id="rId2"/>
    <p:sldId id="258" r:id="rId3"/>
    <p:sldId id="260" r:id="rId4"/>
    <p:sldId id="261" r:id="rId5"/>
    <p:sldId id="262" r:id="rId6"/>
    <p:sldId id="26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90" autoAdjust="0"/>
    <p:restoredTop sz="94660"/>
  </p:normalViewPr>
  <p:slideViewPr>
    <p:cSldViewPr>
      <p:cViewPr varScale="1">
        <p:scale>
          <a:sx n="64" d="100"/>
          <a:sy n="64" d="100"/>
        </p:scale>
        <p:origin x="12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D7D0F594-8DBA-42DF-8D05-69D6D1E21B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7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CCEAA2-0C3D-427E-B9C0-67666879C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F1C9B0-DA7C-4685-87FC-B09ABB405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C33EE-984D-44FE-AA11-3C5B9F80A1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B7E54-009A-4DDB-A629-ADCA3AA0AD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0B86E-758D-45B0-BF44-B99372576B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DA035-FFAB-46C2-BCAA-202FC18A7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2CFE9-595B-4347-B904-12B3E172BB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BA540E-6BCB-4580-B883-4ABC0926E5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4A354-AA3E-4C81-819D-A31ADAC77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2F106-357F-4093-AF7F-2C584CA49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9EAD8-B5B3-4C9F-884E-F2028D63C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44BCB2B-C095-46DE-97C8-D75583C3DF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362200"/>
            <a:ext cx="7307262" cy="1524000"/>
          </a:xfrm>
        </p:spPr>
        <p:txBody>
          <a:bodyPr/>
          <a:lstStyle/>
          <a:p>
            <a:pPr eaLnBrk="1" hangingPunct="1"/>
            <a:r>
              <a:rPr lang="en-US"/>
              <a:t>    </a:t>
            </a:r>
            <a:r>
              <a:rPr lang="en-US" sz="6600"/>
              <a:t>Muscular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u="sng"/>
              <a:t>Functions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93913"/>
            <a:ext cx="9144000" cy="4840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200"/>
              <a:t>1. </a:t>
            </a:r>
            <a:r>
              <a:rPr lang="en-US" sz="2200" u="sng"/>
              <a:t>Movement</a:t>
            </a:r>
          </a:p>
          <a:p>
            <a:pPr marL="609600" indent="-609600" eaLnBrk="1" hangingPunct="1"/>
            <a:r>
              <a:rPr lang="en-US" sz="2200"/>
              <a:t>Muscle fibers contract and relax</a:t>
            </a:r>
          </a:p>
          <a:p>
            <a:pPr marL="609600" indent="-609600" eaLnBrk="1" hangingPunct="1"/>
            <a:r>
              <a:rPr lang="en-US" sz="2200"/>
              <a:t>They work in pairs</a:t>
            </a:r>
          </a:p>
          <a:p>
            <a:pPr marL="609600" indent="-609600" eaLnBrk="1" hangingPunct="1"/>
            <a:r>
              <a:rPr lang="en-US" sz="2200"/>
              <a:t>Muscles on one side of bone contract while pulling on other side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20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200"/>
              <a:t>2. </a:t>
            </a:r>
            <a:r>
              <a:rPr lang="en-US" sz="2200" u="sng"/>
              <a:t>Maintain Body Temperature</a:t>
            </a:r>
          </a:p>
          <a:p>
            <a:pPr marL="609600" indent="-609600" eaLnBrk="1" hangingPunct="1"/>
            <a:r>
              <a:rPr lang="en-US" sz="2200"/>
              <a:t> Release heat when they contract to maintain homeostasis (shivering)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20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200"/>
              <a:t>3. </a:t>
            </a:r>
            <a:r>
              <a:rPr lang="en-US" sz="2200" u="sng"/>
              <a:t>Maintain Posture</a:t>
            </a:r>
          </a:p>
          <a:p>
            <a:pPr marL="609600" indent="-609600" eaLnBrk="1" hangingPunct="1"/>
            <a:r>
              <a:rPr lang="en-US" sz="2200"/>
              <a:t> Most muscles are partially contracted all the time</a:t>
            </a:r>
          </a:p>
          <a:p>
            <a:pPr marL="609600" indent="-609600" eaLnBrk="1" hangingPunct="1"/>
            <a:r>
              <a:rPr lang="en-US" sz="2200"/>
              <a:t> Muscles make constant adjustments 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4572000" y="152400"/>
            <a:ext cx="4419600" cy="7080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COPY THIS ENTIRE SLIDE IN YOUR NOTES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Different Types of Muscles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55088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1. </a:t>
            </a:r>
            <a:r>
              <a:rPr lang="en-US" u="sng"/>
              <a:t>Skeletal Muscle</a:t>
            </a:r>
            <a:r>
              <a:rPr lang="en-US"/>
              <a:t> </a:t>
            </a:r>
          </a:p>
          <a:p>
            <a:pPr marL="609600" indent="-609600" eaLnBrk="1" hangingPunct="1"/>
            <a:r>
              <a:rPr lang="en-US" sz="2800" b="1"/>
              <a:t>Voluntary</a:t>
            </a:r>
            <a:r>
              <a:rPr lang="en-US" sz="2800"/>
              <a:t> (chosen movement)</a:t>
            </a:r>
          </a:p>
          <a:p>
            <a:pPr marL="609600" indent="-609600" eaLnBrk="1" hangingPunct="1"/>
            <a:r>
              <a:rPr lang="en-US" sz="2800"/>
              <a:t>Have long fibers that produce slow-twitch muscles for slow movement</a:t>
            </a:r>
          </a:p>
          <a:p>
            <a:pPr marL="609600" indent="-609600" eaLnBrk="1" hangingPunct="1"/>
            <a:r>
              <a:rPr lang="en-US" sz="2800"/>
              <a:t>Have long fibers that produce fast-twitch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/>
              <a:t>     muscles for quick movement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572000" y="152400"/>
            <a:ext cx="4419600" cy="7080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COPY THIS ENTIRE SLIDE IN YOUR NOTES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2. </a:t>
            </a:r>
            <a:r>
              <a:rPr lang="en-US" u="sng"/>
              <a:t>Smooth Muscle</a:t>
            </a:r>
          </a:p>
          <a:p>
            <a:pPr eaLnBrk="1" hangingPunct="1"/>
            <a:r>
              <a:rPr lang="en-US"/>
              <a:t> </a:t>
            </a:r>
            <a:r>
              <a:rPr lang="en-US" sz="2800" b="1"/>
              <a:t>Involuntary</a:t>
            </a:r>
            <a:r>
              <a:rPr lang="en-US" sz="2800"/>
              <a:t>– they perform automatic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/>
              <a:t>    movement</a:t>
            </a:r>
          </a:p>
          <a:p>
            <a:pPr eaLnBrk="1" hangingPunct="1"/>
            <a:r>
              <a:rPr lang="en-US"/>
              <a:t> </a:t>
            </a:r>
            <a:r>
              <a:rPr lang="en-US" sz="2800"/>
              <a:t>You have no control over these muscles</a:t>
            </a:r>
          </a:p>
          <a:p>
            <a:pPr eaLnBrk="1" hangingPunct="1"/>
            <a:r>
              <a:rPr lang="en-US" sz="2800"/>
              <a:t> They contract slowly</a:t>
            </a:r>
          </a:p>
          <a:p>
            <a:pPr eaLnBrk="1" hangingPunct="1">
              <a:buFont typeface="Wingdings" pitchFamily="2" charset="2"/>
              <a:buNone/>
            </a:pPr>
            <a:endParaRPr lang="en-US" sz="2800"/>
          </a:p>
          <a:p>
            <a:pPr eaLnBrk="1" hangingPunct="1">
              <a:buFont typeface="Wingdings" pitchFamily="2" charset="2"/>
              <a:buNone/>
            </a:pPr>
            <a:r>
              <a:rPr lang="en-US" sz="2800"/>
              <a:t> Ex: Digestion is controlled by smooth muscle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4572000" y="152400"/>
            <a:ext cx="4419600" cy="7080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COPY THIS ENTIRE SLIDE IN YOUR NOTES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3. </a:t>
            </a:r>
            <a:r>
              <a:rPr lang="en-US" u="sng"/>
              <a:t>Cardiac Muscle (heart)</a:t>
            </a:r>
          </a:p>
          <a:p>
            <a:pPr eaLnBrk="1" hangingPunct="1"/>
            <a:r>
              <a:rPr lang="en-US" sz="2800"/>
              <a:t> </a:t>
            </a:r>
            <a:r>
              <a:rPr lang="en-US" sz="2800" b="1"/>
              <a:t>Involuntary</a:t>
            </a:r>
          </a:p>
          <a:p>
            <a:pPr eaLnBrk="1" hangingPunct="1"/>
            <a:r>
              <a:rPr lang="en-US" sz="2800"/>
              <a:t> These muscle cells contract slowly except 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/>
              <a:t>    an emergency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4572000" y="152400"/>
            <a:ext cx="4419600" cy="7080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COPY THIS ENTIRE SLIDE IN YOUR NOTES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Connective Tissues</a:t>
            </a:r>
            <a:endParaRPr lang="en-US" u="sng"/>
          </a:p>
          <a:p>
            <a:pPr eaLnBrk="1" hangingPunct="1"/>
            <a:r>
              <a:rPr lang="en-US" sz="2800" b="1"/>
              <a:t>Tendons</a:t>
            </a:r>
            <a:r>
              <a:rPr lang="en-US" sz="2800"/>
              <a:t> are a connective tissue that attach muscle to bone</a:t>
            </a:r>
            <a:endParaRPr lang="en-US" sz="2800" b="1"/>
          </a:p>
          <a:p>
            <a:pPr eaLnBrk="1" hangingPunct="1"/>
            <a:r>
              <a:rPr lang="en-US" sz="2800" b="1"/>
              <a:t>Ligaments </a:t>
            </a:r>
            <a:r>
              <a:rPr lang="en-US" sz="2800"/>
              <a:t>are a connective tissue that attach bone to bone</a:t>
            </a:r>
          </a:p>
          <a:p>
            <a:pPr eaLnBrk="1" hangingPunct="1"/>
            <a:r>
              <a:rPr lang="en-US" sz="2800" b="1"/>
              <a:t>Cartilage</a:t>
            </a:r>
            <a:r>
              <a:rPr lang="en-US" sz="2800"/>
              <a:t> is the cushion between your bones that acts as a shock absorber</a:t>
            </a:r>
          </a:p>
          <a:p>
            <a:pPr eaLnBrk="1" hangingPunct="1"/>
            <a:endParaRPr lang="en-US" sz="2800" b="1"/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4572000" y="152400"/>
            <a:ext cx="4419600" cy="7080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COPY THIS ENTIRE SLIDE IN YOUR NOTES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Muscle Growth and Healing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Muscle cells reproduce with regular     exercise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Muscles get bigger with increased activity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Sore muscles are due to damaged fibers during exercise or activity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Healing occurs when injured cells are removed and new ones are formed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Types of muscle tiss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73075"/>
            <a:ext cx="7239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hangingPunct="1"/>
            <a:r>
              <a:rPr lang="en-US" sz="3600" b="1"/>
              <a:t>Voluntary or Involuntary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3657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000"/>
              <a:t>     1. Lifting           	2. singing       	 3. whistling</a:t>
            </a:r>
          </a:p>
          <a:p>
            <a:pPr eaLnBrk="1" hangingPunct="1">
              <a:buFont typeface="Wingdings" pitchFamily="2" charset="2"/>
              <a:buNone/>
            </a:pPr>
            <a:endParaRPr lang="en-US" sz="3000"/>
          </a:p>
          <a:p>
            <a:pPr eaLnBrk="1" hangingPunct="1">
              <a:buFont typeface="Wingdings" pitchFamily="2" charset="2"/>
              <a:buNone/>
            </a:pPr>
            <a:r>
              <a:rPr lang="en-US" sz="3000"/>
              <a:t>     4. Digestion		5. breathing   	 6. Climbing</a:t>
            </a:r>
          </a:p>
          <a:p>
            <a:pPr eaLnBrk="1" hangingPunct="1"/>
            <a:endParaRPr lang="en-US" sz="3000"/>
          </a:p>
          <a:p>
            <a:pPr eaLnBrk="1" hangingPunct="1">
              <a:buFont typeface="Wingdings" pitchFamily="2" charset="2"/>
              <a:buNone/>
            </a:pPr>
            <a:r>
              <a:rPr lang="en-US" sz="3000"/>
              <a:t>     7. Running        	8. swallowing 	 9. Choking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155</TotalTime>
  <Words>266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Blends</vt:lpstr>
      <vt:lpstr>    Muscular System</vt:lpstr>
      <vt:lpstr>Functions</vt:lpstr>
      <vt:lpstr>Different Types of Muscles</vt:lpstr>
      <vt:lpstr>PowerPoint Presentation</vt:lpstr>
      <vt:lpstr>PowerPoint Presentation</vt:lpstr>
      <vt:lpstr>PowerPoint Presentation</vt:lpstr>
      <vt:lpstr>Muscle Growth and Healing</vt:lpstr>
      <vt:lpstr>PowerPoint Presentation</vt:lpstr>
      <vt:lpstr>Voluntary or Involuntary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Muscular System</dc:title>
  <dc:creator>Ump</dc:creator>
  <cp:lastModifiedBy>Daniel Quillen</cp:lastModifiedBy>
  <cp:revision>17</cp:revision>
  <dcterms:created xsi:type="dcterms:W3CDTF">2007-11-14T01:12:49Z</dcterms:created>
  <dcterms:modified xsi:type="dcterms:W3CDTF">2020-03-24T17:35:05Z</dcterms:modified>
</cp:coreProperties>
</file>