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8"/>
  </p:handout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57744-DD4B-4D95-8714-BDD03D2F6D6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BA445-7CF5-464E-B340-B134565478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13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A609-6DD3-47E2-AC5A-0F8B69EE90A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77BE-F99E-4AC1-A71A-81A10FC85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A609-6DD3-47E2-AC5A-0F8B69EE90A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77BE-F99E-4AC1-A71A-81A10FC85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A609-6DD3-47E2-AC5A-0F8B69EE90A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77BE-F99E-4AC1-A71A-81A10FC85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A609-6DD3-47E2-AC5A-0F8B69EE90A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77BE-F99E-4AC1-A71A-81A10FC85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A609-6DD3-47E2-AC5A-0F8B69EE90A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77BE-F99E-4AC1-A71A-81A10FC85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A609-6DD3-47E2-AC5A-0F8B69EE90A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77BE-F99E-4AC1-A71A-81A10FC85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A609-6DD3-47E2-AC5A-0F8B69EE90A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77BE-F99E-4AC1-A71A-81A10FC85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A609-6DD3-47E2-AC5A-0F8B69EE90A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77BE-F99E-4AC1-A71A-81A10FC85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A609-6DD3-47E2-AC5A-0F8B69EE90A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77BE-F99E-4AC1-A71A-81A10FC85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A609-6DD3-47E2-AC5A-0F8B69EE90A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77BE-F99E-4AC1-A71A-81A10FC85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A609-6DD3-47E2-AC5A-0F8B69EE90A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77BE-F99E-4AC1-A71A-81A10FC85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3A609-6DD3-47E2-AC5A-0F8B69EE90A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B77BE-F99E-4AC1-A71A-81A10FC85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The Excretory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2.3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800" dirty="0"/>
              <a:t>Systems That Remove Waste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638800"/>
          </a:xfrm>
        </p:spPr>
        <p:txBody>
          <a:bodyPr>
            <a:normAutofit/>
          </a:bodyPr>
          <a:lstStyle/>
          <a:p>
            <a:r>
              <a:rPr lang="en-US" sz="3400" dirty="0"/>
              <a:t>URINARY- removes liquid waste</a:t>
            </a:r>
          </a:p>
          <a:p>
            <a:pPr>
              <a:buNone/>
            </a:pPr>
            <a:endParaRPr lang="en-US" sz="3400" dirty="0"/>
          </a:p>
          <a:p>
            <a:r>
              <a:rPr lang="en-US" sz="3400" dirty="0"/>
              <a:t>RESPIRATORY- removes water vapor and gas waste</a:t>
            </a:r>
          </a:p>
          <a:p>
            <a:pPr>
              <a:buNone/>
            </a:pPr>
            <a:endParaRPr lang="en-US" sz="3400" dirty="0"/>
          </a:p>
          <a:p>
            <a:r>
              <a:rPr lang="en-US" sz="3400" dirty="0"/>
              <a:t>DIGESTIVE- removes solid waste </a:t>
            </a:r>
          </a:p>
          <a:p>
            <a:pPr>
              <a:buNone/>
            </a:pPr>
            <a:endParaRPr lang="en-US" sz="3400" dirty="0"/>
          </a:p>
          <a:p>
            <a:r>
              <a:rPr lang="en-US" sz="3400" dirty="0"/>
              <a:t>INTEGUMENTARY (SKIN)- removes liquid waste through sweat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Urinary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</p:spPr>
        <p:txBody>
          <a:bodyPr>
            <a:normAutofit/>
          </a:bodyPr>
          <a:lstStyle/>
          <a:p>
            <a:r>
              <a:rPr lang="en-US" sz="3000" dirty="0"/>
              <a:t>FUNCTION- </a:t>
            </a:r>
            <a:r>
              <a:rPr lang="en-US" dirty="0"/>
              <a:t>to filter liquid waste from the blood!</a:t>
            </a:r>
          </a:p>
          <a:p>
            <a:r>
              <a:rPr lang="en-US" sz="3000" dirty="0"/>
              <a:t>MAJOR ORGANS:</a:t>
            </a:r>
          </a:p>
          <a:p>
            <a:pPr lvl="1"/>
            <a:r>
              <a:rPr lang="en-US" sz="3000" dirty="0"/>
              <a:t>Kidneys</a:t>
            </a:r>
          </a:p>
          <a:p>
            <a:pPr lvl="1"/>
            <a:r>
              <a:rPr lang="en-US" sz="3000" dirty="0" err="1"/>
              <a:t>Ureters</a:t>
            </a:r>
            <a:endParaRPr lang="en-US" sz="3000" dirty="0"/>
          </a:p>
          <a:p>
            <a:pPr lvl="1"/>
            <a:r>
              <a:rPr lang="en-US" sz="3000" dirty="0"/>
              <a:t>Bladder</a:t>
            </a:r>
          </a:p>
          <a:p>
            <a:pPr lvl="1"/>
            <a:r>
              <a:rPr lang="en-US" sz="3000" dirty="0"/>
              <a:t>Urethra</a:t>
            </a:r>
          </a:p>
        </p:txBody>
      </p:sp>
      <p:pic>
        <p:nvPicPr>
          <p:cNvPr id="2052" name="Picture 4" descr="http://www.NaturalHealthSchool.com/img/urinar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743200"/>
            <a:ext cx="5929084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sz="4800" dirty="0"/>
              <a:t>Path of the Urinary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KIDNEYS- Two organs that filter the blood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URETERS- Tubes that carry waste from the kidneys to the bladder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BLADDER- Sac that stores liquid waste (urine) and has a wall of smooth muscle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URETHRA- Tube that carries liquid waste outside of the body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5000" dirty="0"/>
              <a:t>Function of the Kidneys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Kidneys are about the size of your fist and filter all of the blood in your body many times a day.</a:t>
            </a:r>
          </a:p>
          <a:p>
            <a:r>
              <a:rPr lang="en-US" dirty="0"/>
              <a:t>Each kidney has about one million looping tubes called NEPHRONS that regulate the makeup of the blood.</a:t>
            </a:r>
          </a:p>
          <a:p>
            <a:r>
              <a:rPr lang="en-US" dirty="0"/>
              <a:t>Inside of the </a:t>
            </a:r>
            <a:r>
              <a:rPr lang="en-US" dirty="0" err="1"/>
              <a:t>nephron</a:t>
            </a:r>
            <a:r>
              <a:rPr lang="en-US" dirty="0"/>
              <a:t> is a structure called the GLOMERULUS that filters fluid from the blood. This liquid is now URINE, and is sent out of the kidney and into the </a:t>
            </a:r>
            <a:r>
              <a:rPr lang="en-US" dirty="0" err="1"/>
              <a:t>ureters</a:t>
            </a:r>
            <a:r>
              <a:rPr lang="en-US" dirty="0"/>
              <a:t>.</a:t>
            </a:r>
          </a:p>
          <a:p>
            <a:r>
              <a:rPr lang="en-US" dirty="0"/>
              <a:t>Kidneys also regulate the amount of water in the body to maintain HOMEOSTASIS.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enpitts.net/bio/human_anat/kidney_and_nephron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17" y="1417638"/>
            <a:ext cx="8372416" cy="4830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1693</TotalTime>
  <Words>193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The Excretory System</vt:lpstr>
      <vt:lpstr>Systems That Remove Waste</vt:lpstr>
      <vt:lpstr>Urinary System</vt:lpstr>
      <vt:lpstr>Path of the Urinary System</vt:lpstr>
      <vt:lpstr>Function of the Kidneys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Urinary System</dc:title>
  <dc:creator>stephaniem.coggins</dc:creator>
  <cp:lastModifiedBy>Daniel Quillen</cp:lastModifiedBy>
  <cp:revision>36</cp:revision>
  <dcterms:created xsi:type="dcterms:W3CDTF">2012-12-04T15:34:54Z</dcterms:created>
  <dcterms:modified xsi:type="dcterms:W3CDTF">2020-03-24T17:38:03Z</dcterms:modified>
</cp:coreProperties>
</file>