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handoutMasterIdLst>
    <p:handoutMasterId r:id="rId23"/>
  </p:handout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75" r:id="rId15"/>
    <p:sldId id="269" r:id="rId16"/>
    <p:sldId id="274" r:id="rId17"/>
    <p:sldId id="276" r:id="rId18"/>
    <p:sldId id="277" r:id="rId19"/>
    <p:sldId id="278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48682-5DEB-4204-85B6-6BA527DB76A4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29335-9774-4F99-BCBA-0E38E1DA6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E07FCB-C6DD-4E1E-A91E-35D53383A22E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99D20-72B6-489A-8D3D-BD147465513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25DAF-8965-421D-BA3A-8B992567C9F5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7E85-5701-438E-9A77-2821E73DB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1394B03F-DAE1-4E13-A4C2-9EC38A1A1A26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C07F506-F301-4155-A742-BEFB87F536A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8DECE-92C6-4DDD-8031-7156B5761841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90021-958F-403B-8136-66B3C5A63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DFF33-60C0-4B16-B423-806F8B470190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3D024A8-58D2-4F66-99AE-124059C3D3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7879E-E490-4085-844B-F0C9049AC8A1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40F5B-AD72-4FC7-B299-E15495B390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B3E5C-3823-4AD5-8DA2-F2FB39B378DC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AD61E-7F54-4A46-8DB8-53E1F4DC3C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24CDE-6728-4D79-AEE1-F9DBB716EBCD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53B9-9B44-44D1-9E3D-902A34710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EC949-98AF-4FE1-A2E1-E2ECB19CBF68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6A23DB-4AF9-4D2E-86A6-0BC698D5E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FE7EE-610A-47C8-A36D-60E45589A3F2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8351-13CE-4E80-8689-D4F6C5A5B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D9BE8D7D-E036-4D83-A06B-D341424B8905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847E86CD-F518-49B3-86F4-8B559A5B4B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4ED8FB1-3BA9-4404-A785-42AF777B0009}" type="datetimeFigureOut">
              <a:rPr lang="en-US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776CED6-1698-4167-857D-6FC3AA42B1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2" r:id="rId2"/>
    <p:sldLayoutId id="2147483797" r:id="rId3"/>
    <p:sldLayoutId id="2147483798" r:id="rId4"/>
    <p:sldLayoutId id="2147483799" r:id="rId5"/>
    <p:sldLayoutId id="2147483793" r:id="rId6"/>
    <p:sldLayoutId id="2147483800" r:id="rId7"/>
    <p:sldLayoutId id="2147483794" r:id="rId8"/>
    <p:sldLayoutId id="2147483801" r:id="rId9"/>
    <p:sldLayoutId id="2147483795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188" eaLnBrk="1" hangingPunct="1"/>
            <a:r>
              <a:rPr lang="en-US" cap="none">
                <a:solidFill>
                  <a:srgbClr val="A1C6E6"/>
                </a:solidFill>
              </a:rPr>
              <a:t>THE NERVOUS SYSTEM </a:t>
            </a:r>
            <a:br>
              <a:rPr lang="en-US" cap="none">
                <a:solidFill>
                  <a:srgbClr val="A1C6E6"/>
                </a:solidFill>
              </a:rPr>
            </a:br>
            <a:endParaRPr lang="en-US" cap="none">
              <a:solidFill>
                <a:srgbClr val="A1C6E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Smell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Smell involves detecting chemical information from the environment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Scent receptors sense chemicals in the air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In the back of your nose are hair-like fibers covered in mucus 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/>
              <a:t>Molecules that enter the nose stick to the mucus and then bind to the receptors in the hair-like fibers 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/>
              <a:t>The receptors send an impulse to your brain so that you can perceive the scent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872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Taste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Your tongue is covered with small sensory receptors called taste buds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Also found in the throat and on the roof of the mouth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Have you ever had a dead taste bud?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Each taste bud includes about 100 sensory cells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The receptors detect four general tastes: sweet, sour, bitter, and salty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The thousands of tastes that you experience are also partially due to sense organs in your nose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Ever eat something while plugging your nose?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That is why when you have a cold, your ability to taste decreases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65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Taste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Parts of the Nervous System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/>
              <a:t>Two major parts of the nervous system:</a:t>
            </a:r>
          </a:p>
          <a:p>
            <a:pPr lvl="1" eaLnBrk="1" hangingPunct="1"/>
            <a:r>
              <a:rPr lang="en-US" sz="3600"/>
              <a:t>Central Nervous System	</a:t>
            </a:r>
          </a:p>
          <a:p>
            <a:pPr lvl="2" eaLnBrk="1" hangingPunct="1"/>
            <a:r>
              <a:rPr lang="en-US" sz="3600"/>
              <a:t>Brain</a:t>
            </a:r>
          </a:p>
          <a:p>
            <a:pPr lvl="2" eaLnBrk="1" hangingPunct="1"/>
            <a:r>
              <a:rPr lang="en-US" sz="3600"/>
              <a:t>Spinal Cord</a:t>
            </a:r>
          </a:p>
          <a:p>
            <a:pPr lvl="1" eaLnBrk="1" hangingPunct="1"/>
            <a:r>
              <a:rPr lang="en-US" sz="3600"/>
              <a:t>Peripheral Nervous System </a:t>
            </a:r>
          </a:p>
          <a:p>
            <a:pPr lvl="2" eaLnBrk="1" hangingPunct="1"/>
            <a:r>
              <a:rPr lang="en-US" sz="3600"/>
              <a:t>Nerves throughout the body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Central Nervous System: The Brain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334000"/>
          </a:xfrm>
        </p:spPr>
        <p:txBody>
          <a:bodyPr/>
          <a:lstStyle/>
          <a:p>
            <a:pPr lvl="1" eaLnBrk="1" hangingPunct="1"/>
            <a:r>
              <a:rPr lang="en-US" sz="2200"/>
              <a:t>The brain:</a:t>
            </a:r>
          </a:p>
          <a:p>
            <a:pPr lvl="2" eaLnBrk="1" hangingPunct="1"/>
            <a:r>
              <a:rPr lang="en-US" sz="2200"/>
              <a:t>Contains nearly 100 billion nerve cells called neurons</a:t>
            </a:r>
          </a:p>
          <a:p>
            <a:pPr lvl="2" eaLnBrk="1" hangingPunct="1"/>
            <a:r>
              <a:rPr lang="en-US" sz="2200"/>
              <a:t>Controls voluntary behavior like walking and thinking, and also controls involuntary responses like heartbeat, blood pressure, and fluid balance.</a:t>
            </a:r>
          </a:p>
          <a:p>
            <a:pPr lvl="2" eaLnBrk="1" hangingPunct="1"/>
            <a:r>
              <a:rPr lang="en-US" sz="2200"/>
              <a:t>Every area of the bran has a specific function.</a:t>
            </a:r>
          </a:p>
          <a:p>
            <a:pPr lvl="1" eaLnBrk="1" hangingPunct="1"/>
            <a:r>
              <a:rPr lang="en-US" sz="2200"/>
              <a:t>Three major parts of the brain:</a:t>
            </a:r>
          </a:p>
          <a:p>
            <a:pPr lvl="1" eaLnBrk="1" hangingPunct="1"/>
            <a:r>
              <a:rPr lang="en-US" sz="2200"/>
              <a:t>Cerebrum- most of the mass of your brain</a:t>
            </a:r>
          </a:p>
          <a:p>
            <a:pPr lvl="2" eaLnBrk="1" hangingPunct="1"/>
            <a:r>
              <a:rPr lang="en-US" sz="2200"/>
              <a:t>Memory, thinking, feeling, movement</a:t>
            </a:r>
          </a:p>
          <a:p>
            <a:pPr lvl="1" eaLnBrk="1" hangingPunct="1"/>
            <a:r>
              <a:rPr lang="en-US" sz="2200"/>
              <a:t>Cerebellum</a:t>
            </a:r>
          </a:p>
          <a:p>
            <a:pPr lvl="2" eaLnBrk="1" hangingPunct="1"/>
            <a:r>
              <a:rPr lang="en-US" sz="2200"/>
              <a:t>Coordination and balance</a:t>
            </a:r>
          </a:p>
          <a:p>
            <a:pPr lvl="1" eaLnBrk="1" hangingPunct="1"/>
            <a:r>
              <a:rPr lang="en-US" sz="2200"/>
              <a:t>Brain stem</a:t>
            </a:r>
          </a:p>
          <a:p>
            <a:pPr lvl="2" eaLnBrk="1" hangingPunct="1"/>
            <a:r>
              <a:rPr lang="en-US" sz="2200"/>
              <a:t>Connects brain to spinal cord</a:t>
            </a:r>
          </a:p>
          <a:p>
            <a:pPr lvl="2" eaLnBrk="1" hangingPunct="1"/>
            <a:r>
              <a:rPr lang="en-US" sz="2200"/>
              <a:t>Controls involuntary functions like breathing and heart beat</a:t>
            </a:r>
          </a:p>
          <a:p>
            <a:pPr lvl="2" eaLnBrk="1" hangingPunct="1"/>
            <a:endParaRPr lang="en-US" sz="2200"/>
          </a:p>
          <a:p>
            <a:pPr lvl="2" eaLnBrk="1" hangingPunct="1"/>
            <a:endParaRPr lang="en-US" sz="2200"/>
          </a:p>
          <a:p>
            <a:pPr lvl="2" eaLnBrk="1" hangingPunct="1"/>
            <a:endParaRPr lang="en-US" sz="2200"/>
          </a:p>
          <a:p>
            <a:pPr lvl="2" eaLnBrk="1" hangingPunct="1"/>
            <a:endParaRPr lang="en-US" sz="2200"/>
          </a:p>
          <a:p>
            <a:pPr lvl="2" eaLnBrk="1" hangingPunct="1"/>
            <a:endParaRPr lang="en-US" sz="2200"/>
          </a:p>
          <a:p>
            <a:pPr lvl="2" eaLnBrk="1" hangingPunct="1"/>
            <a:endParaRPr lang="en-US" sz="2200"/>
          </a:p>
        </p:txBody>
      </p:sp>
      <p:pic>
        <p:nvPicPr>
          <p:cNvPr id="23556" name="Picture 2" descr="http://www.english-online.at/biology/human-brain/parts-of-the-human-b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5814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/>
          <a:lstStyle/>
          <a:p>
            <a:pPr eaLnBrk="1" hangingPunct="1"/>
            <a:r>
              <a:rPr lang="en-US"/>
              <a:t>Central Nervous System: Spinal Cord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lvl="1" eaLnBrk="1" hangingPunct="1"/>
            <a:r>
              <a:rPr lang="en-US" sz="3200"/>
              <a:t>The spinal cord</a:t>
            </a:r>
          </a:p>
          <a:p>
            <a:pPr lvl="2" eaLnBrk="1" hangingPunct="1"/>
            <a:r>
              <a:rPr lang="en-US" sz="3200"/>
              <a:t>Main pathway for information, connecting the brain to nerves throughout your body</a:t>
            </a:r>
          </a:p>
          <a:p>
            <a:pPr lvl="2" eaLnBrk="1" hangingPunct="1"/>
            <a:r>
              <a:rPr lang="en-US" sz="3200"/>
              <a:t>Protected and supported by the spinal column</a:t>
            </a:r>
          </a:p>
          <a:p>
            <a:pPr lvl="2" eaLnBrk="1" hangingPunct="1"/>
            <a:r>
              <a:rPr lang="en-US" sz="3200"/>
              <a:t>Connected to the brain by the brain stem</a:t>
            </a:r>
          </a:p>
          <a:p>
            <a:pPr lvl="2" eaLnBrk="1" hangingPunct="1"/>
            <a:r>
              <a:rPr lang="en-US" sz="3200"/>
              <a:t>31 pairs of nerves are connected that send sensory impulses into the spinal cord to the brain, and spinal nerves send impulses out to the body</a:t>
            </a:r>
          </a:p>
          <a:p>
            <a:pPr eaLnBrk="1" hangingPunct="1">
              <a:buFont typeface="Wingdings" pitchFamily="2" charset="2"/>
              <a:buNone/>
            </a:pPr>
            <a:endParaRPr 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Peripheral Nervous System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The nerves found throughout the body are often referred to all together as the peripheral nervous system.</a:t>
            </a:r>
          </a:p>
          <a:p>
            <a:pPr lvl="1" eaLnBrk="1" hangingPunct="1"/>
            <a:r>
              <a:rPr lang="en-US"/>
              <a:t>Sensory nerves- receive information from the environment (like heat or cold) and send it to the CNS.</a:t>
            </a:r>
          </a:p>
          <a:p>
            <a:pPr lvl="1" eaLnBrk="1" hangingPunct="1"/>
            <a:r>
              <a:rPr lang="en-US"/>
              <a:t>Motor nerves- send signals to your muscles that allow you to move.</a:t>
            </a:r>
          </a:p>
          <a:p>
            <a:pPr lvl="1" eaLnBrk="1" hangingPunct="1"/>
            <a:r>
              <a:rPr lang="en-US"/>
              <a:t>Includes both voluntary nerves and involuntary responses.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Autonomic Nervous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Controls the movement of the heart, smooth muscles of the stomach and intestines, and the glands.</a:t>
            </a:r>
          </a:p>
          <a:p>
            <a:pPr eaLnBrk="1" hangingPunct="1"/>
            <a:r>
              <a:rPr lang="en-US"/>
              <a:t>2 major functions:</a:t>
            </a:r>
          </a:p>
          <a:p>
            <a:pPr lvl="1" eaLnBrk="1" hangingPunct="1"/>
            <a:r>
              <a:rPr lang="en-US"/>
              <a:t>To conserve and store energy</a:t>
            </a:r>
          </a:p>
          <a:p>
            <a:pPr lvl="1" eaLnBrk="1" hangingPunct="1"/>
            <a:r>
              <a:rPr lang="en-US"/>
              <a:t>To respond quickly to changes</a:t>
            </a:r>
          </a:p>
          <a:p>
            <a:pPr eaLnBrk="1" hangingPunct="1"/>
            <a:r>
              <a:rPr lang="en-US"/>
              <a:t>Responsible for the “fight or flight” response when you’re under stress. </a:t>
            </a:r>
          </a:p>
          <a:p>
            <a:pPr eaLnBrk="1" hangingPunct="1"/>
            <a:r>
              <a:rPr lang="en-US"/>
              <a:t>CONTROLS INVOLUNTARY MOVEMENTS!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Voluntary Nervous System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Monitors movement and functions that can be controlled voluntarily.</a:t>
            </a:r>
          </a:p>
          <a:p>
            <a:pPr eaLnBrk="1" hangingPunct="1"/>
            <a:r>
              <a:rPr lang="en-US"/>
              <a:t>Controls the skeletal muscles of the arms, legs, and rest of body, and controls muscles that are responsible for speech and the senses.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Senses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 order for humans to survive, their bodies must constantly monitor the environment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Sense organs interact with the nervous system to enable you to see, smell, touch, hear, and taste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 stimulus is a change in your environment that you react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Loud music, hot food, bright lights, etc…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brain interprets the changes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76800"/>
            <a:ext cx="2438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Parts of the Neuron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191000" cy="4800600"/>
          </a:xfrm>
        </p:spPr>
        <p:txBody>
          <a:bodyPr/>
          <a:lstStyle/>
          <a:p>
            <a:pPr eaLnBrk="1" hangingPunct="1"/>
            <a:r>
              <a:rPr lang="en-US" sz="2500"/>
              <a:t>Dendrites- takes information to the cell body</a:t>
            </a:r>
          </a:p>
          <a:p>
            <a:pPr eaLnBrk="1" hangingPunct="1"/>
            <a:r>
              <a:rPr lang="en-US" sz="2500"/>
              <a:t>Cell body- part of the neuron that contains the nucleus</a:t>
            </a:r>
          </a:p>
          <a:p>
            <a:pPr eaLnBrk="1" hangingPunct="1"/>
            <a:r>
              <a:rPr lang="en-US" sz="2500"/>
              <a:t>Nucleus- contains genetic information for the neuron</a:t>
            </a:r>
          </a:p>
          <a:p>
            <a:pPr eaLnBrk="1" hangingPunct="1"/>
            <a:r>
              <a:rPr lang="en-US" sz="2500"/>
              <a:t>Axon- takes information away from the cell body </a:t>
            </a:r>
          </a:p>
          <a:p>
            <a:pPr eaLnBrk="1" hangingPunct="1"/>
            <a:r>
              <a:rPr lang="en-US" sz="2500"/>
              <a:t>Myelin sheath- fatty material that surrounds the axons</a:t>
            </a:r>
          </a:p>
          <a:p>
            <a:pPr eaLnBrk="1" hangingPunct="1"/>
            <a:r>
              <a:rPr lang="en-US" sz="2500"/>
              <a:t>Synapse- where two nerves meet</a:t>
            </a:r>
          </a:p>
          <a:p>
            <a:pPr eaLnBrk="1" hangingPunct="1"/>
            <a:endParaRPr lang="en-US" sz="2500"/>
          </a:p>
        </p:txBody>
      </p:sp>
      <p:pic>
        <p:nvPicPr>
          <p:cNvPr id="28676" name="Picture 4" descr="http://webspace.ship.edu/cgboer/neu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38" y="1828800"/>
            <a:ext cx="50212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Types of Nerves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Sensory nerves- send messages to the brain</a:t>
            </a:r>
          </a:p>
          <a:p>
            <a:pPr eaLnBrk="1" hangingPunct="1"/>
            <a:r>
              <a:rPr lang="en-US"/>
              <a:t>Motor nerves- send messages from the brain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0"/>
            <a:ext cx="7932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What would life be like if you could not see?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What do you need to see?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Light is the stimulus that enables sight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Eyes capture light and help turn it into an image that is processed by the brain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Muscles in the pupil alter its size allowing more or less light to enter the eye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In the back of the eye is the retina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The retina is composed of rods and cones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/>
              <a:t>Rods detect changes in brightness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/>
              <a:t>Cones are sensitive to color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0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76200"/>
            <a:ext cx="89027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Hearing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Sound waves are attributed to vibrations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Your vocal cords vibrate to make sounds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Many vibrations are too low or high to be heard by humans (dog whistle)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Sound waves pass through the ear to the ear drum which vibrates when the waves hit it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Pressure caused by the vibrations causes fluid in the ear to move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The movement of the fluid results in signals sent to the brain that are interpreted as sound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609600"/>
            <a:ext cx="8861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Touch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Depends on tiny sensory receptors in the skin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/>
              <a:t>Without the receptors, we would not feel pressure, temperature, or pain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Nerves near the top of the inner layer of your skin (dermis) sense textures like smooth glass or concrete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Nerves deeper in the dermis sense pressure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/>
              <a:t>The sense of touch is very important in </a:t>
            </a:r>
          </a:p>
          <a:p>
            <a:pPr marL="447675" indent="-382588" eaLnBrk="1" hangingPunct="1">
              <a:buFont typeface="Wingdings" pitchFamily="2" charset="2"/>
              <a:buNone/>
            </a:pPr>
            <a:r>
              <a:rPr lang="en-US"/>
              <a:t>    alerting your body of danger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773613"/>
            <a:ext cx="15240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58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199</TotalTime>
  <Words>844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Tw Cen MT</vt:lpstr>
      <vt:lpstr>Verdana</vt:lpstr>
      <vt:lpstr>Wingdings</vt:lpstr>
      <vt:lpstr>Wingdings 2</vt:lpstr>
      <vt:lpstr>Median</vt:lpstr>
      <vt:lpstr>THE NERVOUS SYSTEM  </vt:lpstr>
      <vt:lpstr>Senses </vt:lpstr>
      <vt:lpstr>PowerPoint Presentation</vt:lpstr>
      <vt:lpstr>Sight </vt:lpstr>
      <vt:lpstr>PowerPoint Presentation</vt:lpstr>
      <vt:lpstr>Hearing </vt:lpstr>
      <vt:lpstr>PowerPoint Presentation</vt:lpstr>
      <vt:lpstr>Touch </vt:lpstr>
      <vt:lpstr>PowerPoint Presentation</vt:lpstr>
      <vt:lpstr>Smell </vt:lpstr>
      <vt:lpstr>PowerPoint Presentation</vt:lpstr>
      <vt:lpstr>Taste </vt:lpstr>
      <vt:lpstr>Taste </vt:lpstr>
      <vt:lpstr>Parts of the Nervous System </vt:lpstr>
      <vt:lpstr>Central Nervous System: The Brain</vt:lpstr>
      <vt:lpstr>Central Nervous System: Spinal Cord</vt:lpstr>
      <vt:lpstr>Peripheral Nervous System </vt:lpstr>
      <vt:lpstr>Autonomic Nervous System</vt:lpstr>
      <vt:lpstr>Voluntary Nervous System </vt:lpstr>
      <vt:lpstr>Parts of the Neuron</vt:lpstr>
      <vt:lpstr>Types of Nerves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hp</dc:creator>
  <cp:lastModifiedBy>Daniel Quillen</cp:lastModifiedBy>
  <cp:revision>11</cp:revision>
  <dcterms:created xsi:type="dcterms:W3CDTF">2010-03-30T23:44:47Z</dcterms:created>
  <dcterms:modified xsi:type="dcterms:W3CDTF">2020-03-24T17:42:22Z</dcterms:modified>
</cp:coreProperties>
</file>