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23" r:id="rId2"/>
    <p:sldId id="384" r:id="rId3"/>
    <p:sldId id="325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FF9900"/>
    <a:srgbClr val="00FFFF"/>
    <a:srgbClr val="99CCFF"/>
    <a:srgbClr val="006600"/>
    <a:srgbClr val="CC6600"/>
    <a:srgbClr val="00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8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0D5504E-65A7-364A-BA90-AEA778CF20E1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A73729-14F7-DA46-A956-B4D7E0D44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8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4A64-2BB9-C44C-9E49-F2576291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4803-A75D-7542-A9FA-8E0EC20E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2364-BBB1-3547-86B0-E86175FA0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703-90D2-E243-883F-65EF02B3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7224-4DB8-6648-A77A-AC21F5899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BD81-57B8-544A-B06E-607FAAB1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D115-5125-6B40-B311-D6920947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D774-B827-E447-A670-3583E25C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3B8D-D048-7145-8CFB-E14DD700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7B97-4386-5B43-A1BF-48D8C8FAE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DFF0-FE6B-9A41-BDB7-2D1A0E14F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37DB-FE05-7A40-B7FA-A8F62DFA3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fld id="{38CB03BC-897B-0E41-A01B-EF088D73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33" r="4167"/>
          <a:stretch/>
        </p:blipFill>
        <p:spPr>
          <a:xfrm>
            <a:off x="0" y="2458"/>
            <a:ext cx="9144000" cy="6855542"/>
          </a:xfrm>
          <a:prstGeom prst="rect">
            <a:avLst/>
          </a:prstGeom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228600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4000" dirty="0" smtClean="0">
                <a:solidFill>
                  <a:schemeClr val="bg1"/>
                </a:solidFill>
                <a:latin typeface="Century Gothic" charset="0"/>
              </a:rPr>
              <a:t>Motion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 smtClean="0">
                <a:solidFill>
                  <a:srgbClr val="FFFF00"/>
                </a:solidFill>
                <a:latin typeface="Century Gothic" charset="0"/>
              </a:rPr>
              <a:t>Part 1: </a:t>
            </a:r>
            <a:r>
              <a:rPr lang="en-GB" sz="3600" i="1" dirty="0" smtClean="0">
                <a:solidFill>
                  <a:schemeClr val="bg1"/>
                </a:solidFill>
                <a:latin typeface="Century Gothic" charset="0"/>
              </a:rPr>
              <a:t>Motion and Speed</a:t>
            </a:r>
          </a:p>
          <a:p>
            <a:pPr>
              <a:spcBef>
                <a:spcPct val="50000"/>
              </a:spcBef>
              <a:defRPr/>
            </a:pPr>
            <a:endParaRPr lang="en-CA" sz="3600" b="0" dirty="0" smtClean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Speed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5613" y="1447800"/>
            <a:ext cx="8293100" cy="1295400"/>
            <a:chOff x="242" y="1616"/>
            <a:chExt cx="5224" cy="408"/>
          </a:xfrm>
        </p:grpSpPr>
        <p:sp>
          <p:nvSpPr>
            <p:cNvPr id="79877" name="AutoShape 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385" y="1661"/>
              <a:ext cx="494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u="sng" dirty="0">
                  <a:solidFill>
                    <a:srgbClr val="FFFF00"/>
                  </a:solidFill>
                  <a:latin typeface="Microsoft Sans Serif" charset="0"/>
                  <a:cs typeface="Times New Roman" charset="0"/>
                </a:rPr>
                <a:t>Speed</a:t>
              </a:r>
              <a:r>
                <a:rPr lang="en-GB" sz="3000" dirty="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 is the distance an object travels                       in a </a:t>
              </a:r>
              <a:r>
                <a:rPr lang="en-GB" sz="3000" u="sng" dirty="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specific</a:t>
              </a:r>
              <a:r>
                <a:rPr lang="en-GB" sz="3000" dirty="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 amount of time.</a:t>
              </a:r>
              <a:endParaRPr lang="en-GB" sz="3000" u="sng" dirty="0">
                <a:solidFill>
                  <a:schemeClr val="bg1"/>
                </a:solidFill>
                <a:latin typeface="Microsoft Sans Serif" charset="0"/>
                <a:cs typeface="Times New Roman" charset="0"/>
              </a:endParaRPr>
            </a:p>
          </p:txBody>
        </p:sp>
      </p:grp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0" y="3032125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To calculate speed: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3810000"/>
            <a:ext cx="7162800" cy="990600"/>
            <a:chOff x="242" y="1616"/>
            <a:chExt cx="5224" cy="408"/>
          </a:xfrm>
        </p:grpSpPr>
        <p:sp>
          <p:nvSpPr>
            <p:cNvPr id="79893" name="AutoShape 21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Distance </a:t>
              </a:r>
              <a:r>
                <a:rPr lang="en-US" sz="4200">
                  <a:solidFill>
                    <a:schemeClr val="bg1"/>
                  </a:solidFill>
                  <a:latin typeface="Microsoft Sans Serif" charset="0"/>
                  <a:cs typeface="Microsoft Sans Serif" charset="0"/>
                </a:rPr>
                <a:t>÷ Time</a:t>
              </a:r>
            </a:p>
          </p:txBody>
        </p:sp>
      </p:grp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1905000" y="5013325"/>
            <a:ext cx="6877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Distance is in </a:t>
            </a:r>
            <a:r>
              <a:rPr lang="en-GB" sz="3000" u="sng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meters</a:t>
            </a:r>
            <a:r>
              <a:rPr lang="en-GB" sz="3000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 (m)</a:t>
            </a:r>
            <a:endParaRPr lang="en-GB" sz="3000" u="sng" dirty="0">
              <a:solidFill>
                <a:schemeClr val="accent2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1905000" y="5486400"/>
            <a:ext cx="693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Time is in </a:t>
            </a:r>
            <a:r>
              <a:rPr lang="en-GB" sz="3000" u="sng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seconds</a:t>
            </a:r>
            <a:r>
              <a:rPr lang="en-GB" sz="3000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 (s)</a:t>
            </a:r>
            <a:endParaRPr lang="en-GB" sz="3000" u="sng" dirty="0">
              <a:solidFill>
                <a:schemeClr val="accent2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1905000" y="6019800"/>
            <a:ext cx="6877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Speed is in </a:t>
            </a: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meters per second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 (m/s)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Example 1</a:t>
            </a:r>
            <a:endParaRPr lang="en-CA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pic>
        <p:nvPicPr>
          <p:cNvPr id="80934" name="Picture 38" descr="ru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16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36" name="Picture 40" descr="a058-cartoon-snail-clip-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12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0" y="12954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>
                <a:latin typeface="Century Gothic" charset="0"/>
                <a:cs typeface="Times New Roman" charset="0"/>
              </a:rPr>
              <a:t>A snail takes </a:t>
            </a:r>
            <a:r>
              <a:rPr lang="en-GB" sz="3000" u="sng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5.0 s</a:t>
            </a:r>
            <a:r>
              <a:rPr lang="en-GB" sz="3000">
                <a:latin typeface="Century Gothic" charset="0"/>
                <a:cs typeface="Times New Roman" charset="0"/>
              </a:rPr>
              <a:t> to crawl across the ruler.</a:t>
            </a:r>
            <a:endParaRPr lang="en-GB" sz="3000" u="sng">
              <a:latin typeface="Century Gothic" charset="0"/>
              <a:cs typeface="Times New Roman" charset="0"/>
            </a:endParaRPr>
          </a:p>
        </p:txBody>
      </p:sp>
      <p:grpSp>
        <p:nvGrpSpPr>
          <p:cNvPr id="80938" name="Group 42"/>
          <p:cNvGrpSpPr>
            <a:grpSpLocks/>
          </p:cNvGrpSpPr>
          <p:nvPr/>
        </p:nvGrpSpPr>
        <p:grpSpPr bwMode="auto">
          <a:xfrm>
            <a:off x="990600" y="5181600"/>
            <a:ext cx="7162800" cy="990600"/>
            <a:chOff x="242" y="1616"/>
            <a:chExt cx="5224" cy="408"/>
          </a:xfrm>
        </p:grpSpPr>
        <p:sp>
          <p:nvSpPr>
            <p:cNvPr id="80939" name="AutoShape 43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80940" name="Text Box 44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Distance </a:t>
              </a:r>
              <a:r>
                <a:rPr lang="en-US" sz="4200">
                  <a:solidFill>
                    <a:schemeClr val="bg1"/>
                  </a:solidFill>
                  <a:latin typeface="Microsoft Sans Serif" charset="0"/>
                  <a:cs typeface="Microsoft Sans Serif" charset="0"/>
                </a:rPr>
                <a:t>÷ Time</a:t>
              </a:r>
            </a:p>
          </p:txBody>
        </p:sp>
      </p:grpSp>
      <p:grpSp>
        <p:nvGrpSpPr>
          <p:cNvPr id="80941" name="Group 45"/>
          <p:cNvGrpSpPr>
            <a:grpSpLocks/>
          </p:cNvGrpSpPr>
          <p:nvPr/>
        </p:nvGrpSpPr>
        <p:grpSpPr bwMode="auto">
          <a:xfrm>
            <a:off x="990600" y="5181600"/>
            <a:ext cx="7162800" cy="990600"/>
            <a:chOff x="242" y="1616"/>
            <a:chExt cx="5224" cy="408"/>
          </a:xfrm>
        </p:grpSpPr>
        <p:sp>
          <p:nvSpPr>
            <p:cNvPr id="80942" name="AutoShape 46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80943" name="Text Box 47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0.07 m </a:t>
              </a:r>
              <a:r>
                <a:rPr lang="en-US" sz="4200">
                  <a:solidFill>
                    <a:schemeClr val="bg1"/>
                  </a:solidFill>
                  <a:latin typeface="Microsoft Sans Serif" charset="0"/>
                  <a:cs typeface="Microsoft Sans Serif" charset="0"/>
                </a:rPr>
                <a:t>÷ 5.0 s</a:t>
              </a:r>
            </a:p>
          </p:txBody>
        </p:sp>
      </p:grpSp>
      <p:grpSp>
        <p:nvGrpSpPr>
          <p:cNvPr id="80944" name="Group 48"/>
          <p:cNvGrpSpPr>
            <a:grpSpLocks/>
          </p:cNvGrpSpPr>
          <p:nvPr/>
        </p:nvGrpSpPr>
        <p:grpSpPr bwMode="auto">
          <a:xfrm>
            <a:off x="990600" y="5181600"/>
            <a:ext cx="7162800" cy="990600"/>
            <a:chOff x="242" y="1616"/>
            <a:chExt cx="5224" cy="408"/>
          </a:xfrm>
        </p:grpSpPr>
        <p:sp>
          <p:nvSpPr>
            <p:cNvPr id="80945" name="AutoShape 49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80946" name="Text Box 50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0.014  m/s</a:t>
              </a:r>
              <a:endParaRPr lang="en-US" sz="4200">
                <a:solidFill>
                  <a:schemeClr val="bg1"/>
                </a:solidFill>
                <a:latin typeface="Microsoft Sans Serif" charset="0"/>
                <a:cs typeface="Microsoft Sans Serif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2428E-7 L 0.52222 -4.62428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83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Calibri</vt:lpstr>
      <vt:lpstr>Century Gothic</vt:lpstr>
      <vt:lpstr>Microsoft Sans Serif</vt:lpstr>
      <vt:lpstr>Times New Roman</vt:lpstr>
      <vt:lpstr>Default Design</vt:lpstr>
      <vt:lpstr>PowerPoint Presentation</vt:lpstr>
      <vt:lpstr>Speed</vt:lpstr>
      <vt:lpstr>Example 1</vt:lpstr>
    </vt:vector>
  </TitlesOfParts>
  <Company>UNIS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denns1</dc:creator>
  <cp:lastModifiedBy>Daniel Quillen</cp:lastModifiedBy>
  <cp:revision>250</cp:revision>
  <dcterms:created xsi:type="dcterms:W3CDTF">2005-04-09T18:44:10Z</dcterms:created>
  <dcterms:modified xsi:type="dcterms:W3CDTF">2016-11-11T02:23:39Z</dcterms:modified>
</cp:coreProperties>
</file>